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466"/>
    <a:srgbClr val="A679AB"/>
    <a:srgbClr val="EE5B7B"/>
    <a:srgbClr val="A94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51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99C82C-BC74-4436-B9C0-34BF38087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8977BD-2D05-4F9B-B5F9-268C29264C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D414-A1A3-461D-A49F-03052DCCD25F}" type="datetimeFigureOut">
              <a:rPr lang="de-DE" smtClean="0"/>
              <a:t>09.06.2022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76D37B-99B7-4861-BF01-EB0E4D26C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4F0AC2-0CC1-414B-9E55-70D1D90AB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27A7-DF42-46E6-947D-191FD83E8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37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22A81-63D7-4DE8-A162-43FDF699A2CA}" type="datetimeFigureOut">
              <a:rPr lang="de-DE" smtClean="0"/>
              <a:t>09.06.2022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4866F-570D-4843-B644-934DBA52E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53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48961D7-F106-4EDB-B00C-E5104CAB6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FEDA54-7536-491F-8091-8A141BD7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t>09.06.2022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A25A518-3555-4549-9BE6-EF459E53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41FB99B-6716-4B06-A46D-D93DDF87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9710136" y="1772934"/>
            <a:ext cx="1537586" cy="3485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1" y="869557"/>
            <a:ext cx="1282657" cy="695053"/>
          </a:xfrm>
          <a:prstGeom prst="rect">
            <a:avLst/>
          </a:prstGeom>
        </p:spPr>
      </p:pic>
      <p:sp>
        <p:nvSpPr>
          <p:cNvPr id="19" name="Textfeld 18"/>
          <p:cNvSpPr txBox="1"/>
          <p:nvPr userDrawn="1"/>
        </p:nvSpPr>
        <p:spPr>
          <a:xfrm>
            <a:off x="9706041" y="1582898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Gefördert durch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6050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26477"/>
            <a:ext cx="10058400" cy="91088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7A3D-EC73-480D-8850-C5323B5E3386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99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5CC8-DBAE-4040-8DF9-7E79D4233051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3E7D26-A836-46B6-AA25-38902C7CF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321" t="14008" r="20765" b="63652"/>
          <a:stretch/>
        </p:blipFill>
        <p:spPr>
          <a:xfrm>
            <a:off x="281354" y="252662"/>
            <a:ext cx="2725616" cy="6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24B25-0AB8-4E19-A668-FECC45BF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00100"/>
            <a:ext cx="10058400" cy="93726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55307E-13EE-4874-9F5E-1766CCBD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3037-93AF-40E9-B17B-B6E60AAE3437}" type="datetime1">
              <a:rPr lang="de-DE" smtClean="0"/>
              <a:t>09.06.2022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81352A-8581-4C60-9009-454FEE9F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87026F-FC08-453A-A7CC-01246ECC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40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01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A67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64E-7388-4632-ADB8-E2E007C0FA4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D25040D-4F03-469B-A440-EE34819F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71587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218374" cy="6602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715871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Gefördert durch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4986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BAED-3D82-4816-B8DB-CDBE490A7420}" type="datetime1">
              <a:rPr lang="de-DE" smtClean="0"/>
              <a:t>09.06.2022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B414-A2B0-4A78-8D0C-8DDA8930981E}" type="datetime1">
              <a:rPr lang="de-DE" smtClean="0"/>
              <a:t>09.06.2022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92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2A38-17DD-4A2A-A043-EB7BCFCD0DA2}" type="datetime1">
              <a:rPr lang="de-DE" smtClean="0"/>
              <a:t>09.06.2022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1FB-D35A-4B69-8D1F-B9E322A2E3E6}" type="datetime1">
              <a:rPr lang="de-DE" smtClean="0"/>
              <a:t>09.06.2022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Hochschuldidaktik im Digitalen Zeitalter – HD@DH.nrw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7E4B76-A07C-4026-BD8C-1C3F45CD0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71587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218374" cy="6602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715871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Gefördert durch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69651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hteck 13"/>
          <p:cNvSpPr/>
          <p:nvPr userDrawn="1"/>
        </p:nvSpPr>
        <p:spPr>
          <a:xfrm>
            <a:off x="-187779" y="153558"/>
            <a:ext cx="4359729" cy="87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A679AB"/>
          </a:solidFill>
          <a:ln>
            <a:solidFill>
              <a:srgbClr val="A67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CE9701-1565-4730-AD31-DDA6829FCD15}" type="datetime1">
              <a:rPr lang="de-DE" smtClean="0"/>
              <a:t>09.06.2022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Hochschuldidaktik im Digitalen Zeitalter – HD@DH.nrw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176208-D576-45AE-A7E9-EC8B146D1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71587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218374" cy="6602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715871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Gefördert durch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6592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D9CE-EED9-4BBF-BB00-302EC15E78B8}" type="datetime1">
              <a:rPr lang="de-DE" smtClean="0"/>
              <a:t>09.06.2022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77339"/>
            <a:ext cx="10058400" cy="1060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F0921833-DF5E-4B92-B40B-B03FCD82F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Hochschuldidaktik im Digitalen Zeitalter – </a:t>
            </a:r>
            <a:r>
              <a:rPr lang="de-DE" dirty="0" err="1"/>
              <a:t>HD@DH.nrw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811AE3-8CCA-4888-A935-A72EB6F4D0E1}" type="datetime1">
              <a:rPr lang="de-DE" smtClean="0"/>
              <a:t>09.06.2022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76AEA8-1CBD-4FE5-8F92-32FEE13610E2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50360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049165" cy="568527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519929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Gefördert durch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1140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O16XYLs=/?share_link_id=8332417037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d.dh.nrw/community-of-practice/anmeldung-lernvideo-a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4812B-6A1A-416E-A07E-692B169DE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Einblick in die Lernvideo-AG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EA918F-84F8-4251-BF20-9F40FC5BD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Jahrestagung </a:t>
            </a:r>
            <a:r>
              <a:rPr lang="de-DE" dirty="0" err="1" smtClean="0"/>
              <a:t>HD@DH.nrw</a:t>
            </a:r>
            <a:r>
              <a:rPr lang="de-DE" dirty="0" smtClean="0"/>
              <a:t> am 02. &amp; 03.06.2022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434CB0-7D04-406D-BF8C-77C0D274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A0EB-535A-418D-BE4D-64639F15FEF6}" type="datetime1">
              <a:rPr lang="de-DE" smtClean="0"/>
              <a:t>09.06.2022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839D50-EF23-4F50-AB86-6D013FB7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82D707-7915-4CE4-8435-A1FAB11E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4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der Lernvideo-AG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Erfahrungsaustausch zwischen Lehrenden, Hochschul- und Mediendidaktiker*innen rund um die Prozesse bei der Erstellung von Lernvideos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u="sng" dirty="0" smtClean="0"/>
              <a:t>Beispielfragen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Welche Schritte sind bei der Erstellung von Lernvideos zu beachten?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Welche didaktischen Elemente können eingesetzt werden?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Wann bietet der Einsatz von Lernvideos einen Mehrwert?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Welche Maßnahmen sind erforderlich, um Videos barrierefrei zu gestalten?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9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Thematische breakout-Sessions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de-DE" dirty="0"/>
              <a:t>Gruppe </a:t>
            </a:r>
            <a:r>
              <a:rPr lang="de-DE" dirty="0" smtClean="0"/>
              <a:t>1: </a:t>
            </a:r>
            <a:r>
              <a:rPr lang="de-DE" dirty="0"/>
              <a:t>Bedarfsklärung &amp; Inhalte</a:t>
            </a:r>
          </a:p>
          <a:p>
            <a:pPr lvl="1"/>
            <a:r>
              <a:rPr lang="de-DE" dirty="0" smtClean="0"/>
              <a:t>Welche Videoarten gibt es?</a:t>
            </a:r>
          </a:p>
          <a:p>
            <a:pPr lvl="1"/>
            <a:r>
              <a:rPr lang="de-DE" dirty="0" err="1" smtClean="0"/>
              <a:t>Userstories</a:t>
            </a:r>
            <a:r>
              <a:rPr lang="de-DE" dirty="0" smtClean="0"/>
              <a:t> </a:t>
            </a:r>
            <a:r>
              <a:rPr lang="de-DE" dirty="0"/>
              <a:t>- welche reale Lehr-Situation soll in einem Video abgebildet werden?</a:t>
            </a:r>
          </a:p>
          <a:p>
            <a:pPr lvl="1"/>
            <a:r>
              <a:rPr lang="de-DE" dirty="0"/>
              <a:t>Wann ist ein Video anderen Methoden überlegen und bietet einen Mehrwert? (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Gruppe </a:t>
            </a:r>
            <a:r>
              <a:rPr lang="de-DE" dirty="0" smtClean="0"/>
              <a:t>2: </a:t>
            </a:r>
            <a:r>
              <a:rPr lang="de-DE" dirty="0"/>
              <a:t>Drehbuch &amp; Produktion</a:t>
            </a:r>
          </a:p>
          <a:p>
            <a:pPr lvl="1"/>
            <a:r>
              <a:rPr lang="de-DE" dirty="0" smtClean="0"/>
              <a:t>Welche Produktionsschritte muss ich mitdenken?</a:t>
            </a:r>
          </a:p>
          <a:p>
            <a:pPr lvl="1"/>
            <a:r>
              <a:rPr lang="de-DE" dirty="0" smtClean="0"/>
              <a:t>Welche </a:t>
            </a:r>
            <a:r>
              <a:rPr lang="de-DE" dirty="0"/>
              <a:t>didaktischen Elemente können eingesetzt werden?</a:t>
            </a:r>
          </a:p>
          <a:p>
            <a:pPr lvl="1"/>
            <a:r>
              <a:rPr lang="de-DE" dirty="0"/>
              <a:t>Welche Maßnahmen sind erforderlich, um Videos barrierefrei zu gestalten?</a:t>
            </a:r>
          </a:p>
          <a:p>
            <a:pPr lvl="1"/>
            <a:r>
              <a:rPr lang="de-DE" dirty="0"/>
              <a:t>Was muss ein gutes Drehbuch </a:t>
            </a:r>
            <a:r>
              <a:rPr lang="de-DE" dirty="0" smtClean="0"/>
              <a:t>enthalten?</a:t>
            </a:r>
            <a:endParaRPr lang="de-DE" dirty="0"/>
          </a:p>
          <a:p>
            <a:pPr lvl="0"/>
            <a:r>
              <a:rPr lang="de-DE" dirty="0"/>
              <a:t>Gruppe </a:t>
            </a:r>
            <a:r>
              <a:rPr lang="de-DE" dirty="0" smtClean="0"/>
              <a:t>3: </a:t>
            </a:r>
            <a:r>
              <a:rPr lang="de-DE" dirty="0" err="1"/>
              <a:t>Reviewprozess</a:t>
            </a:r>
            <a:endParaRPr lang="de-DE" dirty="0"/>
          </a:p>
          <a:p>
            <a:pPr lvl="1"/>
            <a:r>
              <a:rPr lang="de-DE" dirty="0" smtClean="0"/>
              <a:t>Was wird gezeigt?</a:t>
            </a:r>
            <a:endParaRPr lang="de-DE" dirty="0"/>
          </a:p>
          <a:p>
            <a:pPr lvl="1"/>
            <a:r>
              <a:rPr lang="de-DE" dirty="0" smtClean="0"/>
              <a:t>Wie wird es in Ton und Bild gezeigt?</a:t>
            </a:r>
            <a:endParaRPr lang="de-DE" dirty="0"/>
          </a:p>
          <a:p>
            <a:pPr lvl="1"/>
            <a:r>
              <a:rPr lang="de-DE" dirty="0" smtClean="0"/>
              <a:t>Einbettung und Rechte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Link zum gesamten </a:t>
            </a:r>
            <a:r>
              <a:rPr lang="de-DE" dirty="0" err="1" smtClean="0"/>
              <a:t>board</a:t>
            </a:r>
            <a:r>
              <a:rPr lang="de-DE" dirty="0" smtClean="0"/>
              <a:t>: </a:t>
            </a:r>
            <a:r>
              <a:rPr lang="de-DE" u="sng" dirty="0">
                <a:hlinkClick r:id="rId2"/>
              </a:rPr>
              <a:t>https://miro.com/app/board/uXjVO16XYLs=/?share_link_id=833241703781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6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316" y="2140379"/>
            <a:ext cx="2668385" cy="1060021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Gruppe 1: Bedarfsklärung &amp; </a:t>
            </a:r>
            <a:r>
              <a:rPr lang="de-DE" sz="3600" dirty="0" smtClean="0"/>
              <a:t>Inhalte</a:t>
            </a:r>
            <a:endParaRPr lang="de-DE" sz="36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07" y="0"/>
            <a:ext cx="8772993" cy="64008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5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242" y="2136222"/>
            <a:ext cx="2647402" cy="1060021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Gruppe 2: Drehbuch &amp; </a:t>
            </a:r>
            <a:r>
              <a:rPr lang="de-DE" sz="3600" dirty="0" smtClean="0"/>
              <a:t>Produktion</a:t>
            </a:r>
            <a:endParaRPr lang="de-DE" sz="36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25" y="0"/>
            <a:ext cx="9089376" cy="639248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9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989" y="1334044"/>
            <a:ext cx="2780407" cy="1866356"/>
          </a:xfrm>
        </p:spPr>
        <p:txBody>
          <a:bodyPr>
            <a:normAutofit/>
          </a:bodyPr>
          <a:lstStyle/>
          <a:p>
            <a:r>
              <a:rPr lang="de-DE" sz="3600" dirty="0"/>
              <a:t>Gruppe 3: </a:t>
            </a:r>
            <a:r>
              <a:rPr lang="de-DE" sz="3600" dirty="0" err="1" smtClean="0"/>
              <a:t>Reviewprozess</a:t>
            </a:r>
            <a:endParaRPr lang="de-DE" sz="36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00" y="0"/>
            <a:ext cx="8708000" cy="64008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Anmeldemöglichkeit und nächste Termine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Anmeldung unter: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hd.dh.nrw/community-of-practice/anmeldung-lernvideo-ag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Nächste Termine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Fr. , den 01.07.22 in der Zeit von 11:00 bis 12:30 Uhr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Fr. , den </a:t>
            </a:r>
            <a:r>
              <a:rPr lang="de-DE" dirty="0" smtClean="0"/>
              <a:t>29.07.22 </a:t>
            </a:r>
            <a:r>
              <a:rPr lang="de-DE" dirty="0"/>
              <a:t>in der Zeit von 11:00 bis 12:30 Uhr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Fr. , den </a:t>
            </a:r>
            <a:r>
              <a:rPr lang="de-DE" dirty="0" smtClean="0"/>
              <a:t>16.09.22 </a:t>
            </a:r>
            <a:r>
              <a:rPr lang="de-DE" dirty="0"/>
              <a:t>in der Zeit von 11:00 bis 12:30 Uhr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t>09.06.2022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TM02900769[[fn=Rückblick]]</Template>
  <TotalTime>0</TotalTime>
  <Words>300</Words>
  <Application>Microsoft Office PowerPoint</Application>
  <PresentationFormat>Breitbild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Rückblick</vt:lpstr>
      <vt:lpstr>Einblick in die Lernvideo-AG</vt:lpstr>
      <vt:lpstr>Ziele der Lernvideo-AG</vt:lpstr>
      <vt:lpstr>Thematische breakout-Sessions</vt:lpstr>
      <vt:lpstr>Gruppe 1: Bedarfsklärung &amp; Inhalte</vt:lpstr>
      <vt:lpstr>Gruppe 2: Drehbuch &amp; Produktion</vt:lpstr>
      <vt:lpstr>Gruppe 3: Reviewprozess</vt:lpstr>
      <vt:lpstr>Anmeldemöglichkeit und nächste Termine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ZFH</dc:creator>
  <cp:lastModifiedBy>Scheele, Sandra</cp:lastModifiedBy>
  <cp:revision>22</cp:revision>
  <dcterms:created xsi:type="dcterms:W3CDTF">2020-09-30T11:05:49Z</dcterms:created>
  <dcterms:modified xsi:type="dcterms:W3CDTF">2022-06-09T09:17:58Z</dcterms:modified>
</cp:coreProperties>
</file>